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0" r:id="rId5"/>
    <p:sldId id="261" r:id="rId6"/>
    <p:sldId id="270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3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EEE352-BB5A-4862-93D3-4919C555E003}" v="11" dt="2020-06-18T17:41:03.501"/>
    <p1510:client id="{AEB164F7-D992-43A5-9D92-C872C3373EE1}" v="1" dt="2020-06-18T17:37:10.815"/>
    <p1510:client id="{BEA2C3A0-BB0C-40EB-8017-E111BB8C7730}" v="6" dt="2020-06-18T17:41:37.714"/>
    <p1510:client id="{DF52C41D-9BDB-404A-99B4-286B115716F1}" v="13" dt="2020-06-18T17:39:40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lyn Albrittain" userId="S::katelyn.albrittain@nth.com::217d8686-d4da-4b51-b489-de52f4dc516c" providerId="AD" clId="Web-{65EEE352-BB5A-4862-93D3-4919C555E003}"/>
    <pc:docChg chg="modSld">
      <pc:chgData name="Katelyn Albrittain" userId="S::katelyn.albrittain@nth.com::217d8686-d4da-4b51-b489-de52f4dc516c" providerId="AD" clId="Web-{65EEE352-BB5A-4862-93D3-4919C555E003}" dt="2020-06-18T17:41:02.532" v="9" actId="20577"/>
      <pc:docMkLst>
        <pc:docMk/>
      </pc:docMkLst>
      <pc:sldChg chg="modSp">
        <pc:chgData name="Katelyn Albrittain" userId="S::katelyn.albrittain@nth.com::217d8686-d4da-4b51-b489-de52f4dc516c" providerId="AD" clId="Web-{65EEE352-BB5A-4862-93D3-4919C555E003}" dt="2020-06-18T17:41:02.532" v="8" actId="20577"/>
        <pc:sldMkLst>
          <pc:docMk/>
          <pc:sldMk cId="2304452483" sldId="266"/>
        </pc:sldMkLst>
        <pc:spChg chg="mod">
          <ac:chgData name="Katelyn Albrittain" userId="S::katelyn.albrittain@nth.com::217d8686-d4da-4b51-b489-de52f4dc516c" providerId="AD" clId="Web-{65EEE352-BB5A-4862-93D3-4919C555E003}" dt="2020-06-18T17:41:02.532" v="8" actId="20577"/>
          <ac:spMkLst>
            <pc:docMk/>
            <pc:sldMk cId="2304452483" sldId="266"/>
            <ac:spMk id="12" creationId="{7E7B8E58-01DB-4D25-9CFD-E97C795666D7}"/>
          </ac:spMkLst>
        </pc:spChg>
      </pc:sldChg>
    </pc:docChg>
  </pc:docChgLst>
  <pc:docChgLst>
    <pc:chgData name="Katelyn Albrittain" userId="S::katelyn.albrittain@nth.com::217d8686-d4da-4b51-b489-de52f4dc516c" providerId="AD" clId="Web-{AEB164F7-D992-43A5-9D92-C872C3373EE1}"/>
    <pc:docChg chg="delSld">
      <pc:chgData name="Katelyn Albrittain" userId="S::katelyn.albrittain@nth.com::217d8686-d4da-4b51-b489-de52f4dc516c" providerId="AD" clId="Web-{AEB164F7-D992-43A5-9D92-C872C3373EE1}" dt="2020-06-18T17:37:10.815" v="0"/>
      <pc:docMkLst>
        <pc:docMk/>
      </pc:docMkLst>
      <pc:sldChg chg="del">
        <pc:chgData name="Katelyn Albrittain" userId="S::katelyn.albrittain@nth.com::217d8686-d4da-4b51-b489-de52f4dc516c" providerId="AD" clId="Web-{AEB164F7-D992-43A5-9D92-C872C3373EE1}" dt="2020-06-18T17:37:10.815" v="0"/>
        <pc:sldMkLst>
          <pc:docMk/>
          <pc:sldMk cId="423113280" sldId="267"/>
        </pc:sldMkLst>
      </pc:sldChg>
    </pc:docChg>
  </pc:docChgLst>
  <pc:docChgLst>
    <pc:chgData name="Samira Rashan" userId="S::samira.rashan@nth.com::49599d4a-bfa8-491d-b5bf-011a0e19a441" providerId="AD" clId="Web-{BEA2C3A0-BB0C-40EB-8017-E111BB8C7730}"/>
    <pc:docChg chg="modSld">
      <pc:chgData name="Samira Rashan" userId="S::samira.rashan@nth.com::49599d4a-bfa8-491d-b5bf-011a0e19a441" providerId="AD" clId="Web-{BEA2C3A0-BB0C-40EB-8017-E111BB8C7730}" dt="2020-06-18T17:41:37.714" v="5" actId="1076"/>
      <pc:docMkLst>
        <pc:docMk/>
      </pc:docMkLst>
      <pc:sldChg chg="modSp">
        <pc:chgData name="Samira Rashan" userId="S::samira.rashan@nth.com::49599d4a-bfa8-491d-b5bf-011a0e19a441" providerId="AD" clId="Web-{BEA2C3A0-BB0C-40EB-8017-E111BB8C7730}" dt="2020-06-18T17:41:37.714" v="5" actId="1076"/>
        <pc:sldMkLst>
          <pc:docMk/>
          <pc:sldMk cId="2138705204" sldId="260"/>
        </pc:sldMkLst>
        <pc:spChg chg="mod">
          <ac:chgData name="Samira Rashan" userId="S::samira.rashan@nth.com::49599d4a-bfa8-491d-b5bf-011a0e19a441" providerId="AD" clId="Web-{BEA2C3A0-BB0C-40EB-8017-E111BB8C7730}" dt="2020-06-18T17:41:37.714" v="5" actId="1076"/>
          <ac:spMkLst>
            <pc:docMk/>
            <pc:sldMk cId="2138705204" sldId="260"/>
            <ac:spMk id="2" creationId="{C28C8C6D-D44D-4CB6-AF0A-1F88A9C76B02}"/>
          </ac:spMkLst>
        </pc:spChg>
        <pc:spChg chg="mod">
          <ac:chgData name="Samira Rashan" userId="S::samira.rashan@nth.com::49599d4a-bfa8-491d-b5bf-011a0e19a441" providerId="AD" clId="Web-{BEA2C3A0-BB0C-40EB-8017-E111BB8C7730}" dt="2020-06-18T17:41:24.510" v="4" actId="14100"/>
          <ac:spMkLst>
            <pc:docMk/>
            <pc:sldMk cId="2138705204" sldId="260"/>
            <ac:spMk id="12" creationId="{7E7B8E58-01DB-4D25-9CFD-E97C795666D7}"/>
          </ac:spMkLst>
        </pc:spChg>
      </pc:sldChg>
    </pc:docChg>
  </pc:docChgLst>
  <pc:docChgLst>
    <pc:chgData name="Katelyn Albrittain" userId="S::katelyn.albrittain@nth.com::217d8686-d4da-4b51-b489-de52f4dc516c" providerId="AD" clId="Web-{DF52C41D-9BDB-404A-99B4-286B115716F1}"/>
    <pc:docChg chg="delSld modSld">
      <pc:chgData name="Katelyn Albrittain" userId="S::katelyn.albrittain@nth.com::217d8686-d4da-4b51-b489-de52f4dc516c" providerId="AD" clId="Web-{DF52C41D-9BDB-404A-99B4-286B115716F1}" dt="2020-06-18T17:39:40.549" v="11"/>
      <pc:docMkLst>
        <pc:docMk/>
      </pc:docMkLst>
      <pc:sldChg chg="modSp del">
        <pc:chgData name="Katelyn Albrittain" userId="S::katelyn.albrittain@nth.com::217d8686-d4da-4b51-b489-de52f4dc516c" providerId="AD" clId="Web-{DF52C41D-9BDB-404A-99B4-286B115716F1}" dt="2020-06-18T17:39:40.549" v="11"/>
        <pc:sldMkLst>
          <pc:docMk/>
          <pc:sldMk cId="733538073" sldId="268"/>
        </pc:sldMkLst>
        <pc:spChg chg="mod">
          <ac:chgData name="Katelyn Albrittain" userId="S::katelyn.albrittain@nth.com::217d8686-d4da-4b51-b489-de52f4dc516c" providerId="AD" clId="Web-{DF52C41D-9BDB-404A-99B4-286B115716F1}" dt="2020-06-18T17:39:17.455" v="8" actId="20577"/>
          <ac:spMkLst>
            <pc:docMk/>
            <pc:sldMk cId="733538073" sldId="268"/>
            <ac:spMk id="3" creationId="{CBDCC27D-6AD3-4731-9B35-A285CB57610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2FE8B-F776-4660-BAC6-656BC3F99EA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087D3-11DB-4188-A19C-1C31376C5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7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Preparing Your PowerPoint Presentation</a:t>
            </a:r>
            <a:b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Include an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 slide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a catchy image, your company logo, and a big, readable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webinar title.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Include an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Agenda slide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outlining presentation topics.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Include information about the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speaker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name, title, headshot and bio (optional).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Include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facts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back up your speech with real-world data.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Include a section about the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challenges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may have, and include the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solution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those challenges.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Create a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summary slide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you’re about to finish with a call to action: e.g. request a POV,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an assessment offered.</a:t>
            </a:r>
          </a:p>
          <a:p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DO NOT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record your presentation in low resolution programs like Microsoft Teams or Microsoft Teams Live.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0087D3-11DB-4188-A19C-1C31376C56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6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0087D3-11DB-4188-A19C-1C31376C56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94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Preparing Your PowerPoint Presentation</a:t>
            </a:r>
            <a:b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Include an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 slide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a catchy image, your company logo, and a big, readable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webinar title.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Include an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Agenda slide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outlining presentation topics.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Include information about the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speaker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name, title, headshot and bio (optional).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Include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facts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back up your speech with real-world data.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Include a section about the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challenges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may have, and include the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solution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those challenges.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Create a 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summary slide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you’re about to finish with a call to action: e.g. request a POV,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an assessment offered.</a:t>
            </a:r>
          </a:p>
          <a:p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DO NOT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record your presentation in low resolution programs like Microsoft Teams or Microsoft Teams Live.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0087D3-11DB-4188-A19C-1C31376C56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A99D4-816E-498C-A709-AE4804D55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1111"/>
            <a:ext cx="10515600" cy="58127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39034-BFBE-4AF6-9BE1-56493002E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5511"/>
            <a:ext cx="10515600" cy="353625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2CE7E-074C-4F83-87D3-B2512AAEB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2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2B2A4-BB66-4EAE-A502-AE11E95A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E5007F-7010-4889-8E28-2E559CE62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BBAD4-E054-4B53-BD0D-098E91944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C33E-DD66-4A5C-A8B7-E43854A9F36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28F75-D3C9-4494-851C-571132F5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74289-22A0-4052-9A04-38826110F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15B8-4A68-4A95-B93B-EDC2E8B6F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1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8E50F1-FB97-48B8-B8BF-785503382F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5A30A-4CC5-4616-9F9E-B2DC78C39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35E5C-8313-4D6F-8EDA-4F81AB845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C33E-DD66-4A5C-A8B7-E43854A9F36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611A3-E6CE-4CBB-B831-8B8520B5C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D13B0-E25D-4AAD-83DF-5FD1C7D9A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15B8-4A68-4A95-B93B-EDC2E8B6F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4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894F6-24C4-49A5-9CD9-3C15F6179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10A366-26FA-41E1-AC8E-04B5DA1BC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C20C4-1222-43A2-88AF-3621B186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127A5-3291-4B63-896B-399028EFA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8D38-9D1D-4C48-93CF-2FED3074C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73951-9E16-42C6-9796-B35303AF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C33E-DD66-4A5C-A8B7-E43854A9F36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059C2-D81D-41C3-8864-59D5CC46B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6B124-DC83-4E6C-AB2D-86FFAD4ED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15B8-4A68-4A95-B93B-EDC2E8B6F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0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C2CAF-ACCC-4291-A5B1-78F57BB1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59532-BECE-4465-8FF7-830F3290D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79B50A-AA84-4BB7-AD8E-2A07BD8AD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09B08-EAF9-420A-9B3C-F75758666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C33E-DD66-4A5C-A8B7-E43854A9F36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9CC57-0A4A-4A5A-8471-F638864E4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AE2D3-FBA7-47EA-99F7-146E5CA2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15B8-4A68-4A95-B93B-EDC2E8B6F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8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8D57D-29BD-43DD-8ED8-EB0129704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73A67-93FD-4FCA-87C6-50EB73EF0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4CD97-CA53-4E0A-B3C5-C28B0D124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B9E5F5-F35B-4A17-ABE0-DA17F2AF4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CB3306-6774-478D-863E-434E75124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EEEC70-B89B-44A8-AE35-7CA13EAC3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C33E-DD66-4A5C-A8B7-E43854A9F36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0D85ED-AB31-4B86-842F-3DAEB5681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8142F3-5A59-4253-ACBF-E6B87EDA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15B8-4A68-4A95-B93B-EDC2E8B6F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0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45453-1AC7-4E6C-9EA9-2BDD0B5FB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A62CD-FCC7-47AA-A2C9-39373B89C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C33E-DD66-4A5C-A8B7-E43854A9F36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9DE06-117C-41E9-9AE1-F6BBE289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3D10B7-BA54-471D-BFFF-911543E1C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15B8-4A68-4A95-B93B-EDC2E8B6F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3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ACF7B2-D507-4D78-911B-314BB076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C33E-DD66-4A5C-A8B7-E43854A9F36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618A9C-56B6-4A0F-83AE-5A1C909B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D799F7-2B5E-4A43-AF0F-B4C4856E4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15B8-4A68-4A95-B93B-EDC2E8B6F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3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98EA9-33C7-4801-86A8-D2ABDFF2D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5922B-C4B9-4046-A4CC-3CF4D5D3A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F9187-9BFE-41F7-A0C5-B77DA5297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7C8A6-AC93-4E3B-88A3-3117200E8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C33E-DD66-4A5C-A8B7-E43854A9F36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27A37-1D16-48CD-9AEB-37E60B153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46F6B-50BD-40C0-942A-6629BC612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15B8-4A68-4A95-B93B-EDC2E8B6F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9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24A68-E1AD-46A6-AD83-EB257E662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A63406-470E-4026-8189-9624CAF560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C5E4A3-C9E9-484C-B50B-CD006E454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E93E9-E43D-480F-81A5-8E8E6467B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C33E-DD66-4A5C-A8B7-E43854A9F36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429C9-B045-468F-BB78-71092177F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95B8D-BD1B-4B87-9F6D-73B27890D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415B8-4A68-4A95-B93B-EDC2E8B6F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0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A8099A-2CA6-496F-A2A6-474E1DAF4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1AA9D-70E2-4416-804D-AB7990D88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28935-653F-46A5-A464-C4C77072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CC33E-DD66-4A5C-A8B7-E43854A9F369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CEA50-6518-46A3-A753-E8524FE4AA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495FE-B6CC-4A2C-84CD-7CF0C7CD4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415B8-4A68-4A95-B93B-EDC2E8B6F8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7916BC-70C7-4D9E-9619-B4811E2EB82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114E7B0-C621-458D-808E-205711955BC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64" y="6218787"/>
            <a:ext cx="1595123" cy="380332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17615BEC-5ECC-443A-BE57-AA828C177AD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636" y="5833992"/>
            <a:ext cx="995911" cy="870112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24CBCC0-3EFC-46A3-8144-D4354F0FC65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1" y="400404"/>
            <a:ext cx="2668860" cy="59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59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3BD1D97-DDF0-4D18-A52A-80947D802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40B51D-18A6-4CE1-8760-17736CEFE05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795D4E0-6EEE-42B5-BB5E-608EB3A4A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64" y="6218787"/>
            <a:ext cx="1595123" cy="380332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4C5D70-43B3-467E-B12C-0C5F25DAB5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636" y="5833992"/>
            <a:ext cx="995911" cy="870112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905769-309E-4607-9329-6E7C27FBE8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33" y="302520"/>
            <a:ext cx="3470439" cy="76932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E7B8E58-01DB-4D25-9CFD-E97C795666D7}"/>
              </a:ext>
            </a:extLst>
          </p:cNvPr>
          <p:cNvSpPr txBox="1"/>
          <p:nvPr/>
        </p:nvSpPr>
        <p:spPr>
          <a:xfrm>
            <a:off x="4732293" y="2351782"/>
            <a:ext cx="6006258" cy="215443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5400" b="1">
                <a:solidFill>
                  <a:schemeClr val="bg1"/>
                </a:solidFill>
                <a:latin typeface="Century Gothic"/>
              </a:rPr>
              <a:t>WEBINAR TITLE</a:t>
            </a:r>
            <a:endParaRPr lang="en-US">
              <a:solidFill>
                <a:schemeClr val="bg1"/>
              </a:solidFill>
              <a:latin typeface="Century Gothic"/>
            </a:endParaRPr>
          </a:p>
          <a:p>
            <a:r>
              <a:rPr lang="en-US" sz="4000">
                <a:solidFill>
                  <a:schemeClr val="bg1"/>
                </a:solidFill>
                <a:latin typeface="Century Gothic"/>
              </a:rPr>
              <a:t>Your Name</a:t>
            </a:r>
          </a:p>
          <a:p>
            <a:r>
              <a:rPr lang="en-US" sz="4000" i="1">
                <a:solidFill>
                  <a:schemeClr val="bg1"/>
                </a:solidFill>
                <a:latin typeface="Century Gothic"/>
              </a:rPr>
              <a:t>Title</a:t>
            </a:r>
            <a:r>
              <a:rPr lang="en-US" sz="4000">
                <a:solidFill>
                  <a:schemeClr val="bg1"/>
                </a:solidFill>
                <a:latin typeface="Century Gothic"/>
              </a:rPr>
              <a:t>, Company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2D30C57-4B87-4DC8-A4C3-DFA7E6BB3906}"/>
              </a:ext>
            </a:extLst>
          </p:cNvPr>
          <p:cNvSpPr/>
          <p:nvPr/>
        </p:nvSpPr>
        <p:spPr>
          <a:xfrm>
            <a:off x="5244356" y="5246878"/>
            <a:ext cx="282388" cy="282388"/>
          </a:xfrm>
          <a:prstGeom prst="ellipse">
            <a:avLst/>
          </a:prstGeom>
          <a:noFill/>
          <a:ln w="76200">
            <a:solidFill>
              <a:srgbClr val="A835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720D7B9-4CC1-460B-9D96-BBEC93014DF1}"/>
              </a:ext>
            </a:extLst>
          </p:cNvPr>
          <p:cNvSpPr/>
          <p:nvPr/>
        </p:nvSpPr>
        <p:spPr>
          <a:xfrm>
            <a:off x="5768789" y="5255840"/>
            <a:ext cx="282388" cy="282388"/>
          </a:xfrm>
          <a:prstGeom prst="ellipse">
            <a:avLst/>
          </a:prstGeom>
          <a:noFill/>
          <a:ln w="76200">
            <a:solidFill>
              <a:srgbClr val="A835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A9B3A1-7E87-489C-8504-0DC594D72C5D}"/>
              </a:ext>
            </a:extLst>
          </p:cNvPr>
          <p:cNvSpPr/>
          <p:nvPr/>
        </p:nvSpPr>
        <p:spPr>
          <a:xfrm>
            <a:off x="6288743" y="5245517"/>
            <a:ext cx="282388" cy="282388"/>
          </a:xfrm>
          <a:prstGeom prst="ellipse">
            <a:avLst/>
          </a:prstGeom>
          <a:noFill/>
          <a:ln w="76200">
            <a:solidFill>
              <a:srgbClr val="A835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8C8C6D-D44D-4CB6-AF0A-1F88A9C76B02}"/>
              </a:ext>
            </a:extLst>
          </p:cNvPr>
          <p:cNvSpPr txBox="1"/>
          <p:nvPr/>
        </p:nvSpPr>
        <p:spPr>
          <a:xfrm>
            <a:off x="2086136" y="2553636"/>
            <a:ext cx="199183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b="1"/>
          </a:p>
          <a:p>
            <a:pPr algn="ctr"/>
            <a:endParaRPr lang="en-US" b="1"/>
          </a:p>
          <a:p>
            <a:pPr algn="ctr"/>
            <a:r>
              <a:rPr lang="en-US" b="1">
                <a:solidFill>
                  <a:srgbClr val="FF0000"/>
                </a:solidFill>
              </a:rPr>
              <a:t>Optional Headshot Photo Here</a:t>
            </a:r>
          </a:p>
          <a:p>
            <a:pPr algn="ctr"/>
            <a:endParaRPr lang="en-US" b="1"/>
          </a:p>
          <a:p>
            <a:pPr algn="ctr"/>
            <a:endParaRPr lang="en-US" b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E9698E-F847-46D4-A6FD-8F9503541AC4}"/>
              </a:ext>
            </a:extLst>
          </p:cNvPr>
          <p:cNvSpPr txBox="1"/>
          <p:nvPr/>
        </p:nvSpPr>
        <p:spPr>
          <a:xfrm>
            <a:off x="9350745" y="369416"/>
            <a:ext cx="2282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Your Company Logo</a:t>
            </a:r>
            <a:br>
              <a:rPr lang="en-US" sz="2000" b="1">
                <a:solidFill>
                  <a:srgbClr val="FF0000"/>
                </a:solidFill>
              </a:rPr>
            </a:br>
            <a:r>
              <a:rPr lang="en-US" sz="2000" b="1">
                <a:solidFill>
                  <a:srgbClr val="FF0000"/>
                </a:solidFill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13870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4EEBA-6543-4C5D-B1B8-BD1968B5E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9618"/>
            <a:ext cx="10515600" cy="581274"/>
          </a:xfrm>
        </p:spPr>
        <p:txBody>
          <a:bodyPr>
            <a:noAutofit/>
          </a:bodyPr>
          <a:lstStyle/>
          <a:p>
            <a:r>
              <a:rPr lang="en-US" sz="3200" b="1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CC27D-6AD3-4731-9B35-A285CB576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2734"/>
            <a:ext cx="10515600" cy="3869035"/>
          </a:xfrm>
        </p:spPr>
        <p:txBody>
          <a:bodyPr>
            <a:normAutofit/>
          </a:bodyPr>
          <a:lstStyle/>
          <a:p>
            <a:r>
              <a:rPr lang="en-US" sz="2400"/>
              <a:t>Add Presentation Topics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DD7AF1-9C3F-4FCA-8CA0-450F72D71244}"/>
              </a:ext>
            </a:extLst>
          </p:cNvPr>
          <p:cNvSpPr txBox="1"/>
          <p:nvPr/>
        </p:nvSpPr>
        <p:spPr>
          <a:xfrm>
            <a:off x="9350745" y="369416"/>
            <a:ext cx="2282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Your Company Logo</a:t>
            </a:r>
            <a:br>
              <a:rPr lang="en-US" sz="2000" b="1">
                <a:solidFill>
                  <a:srgbClr val="FF0000"/>
                </a:solidFill>
              </a:rPr>
            </a:br>
            <a:r>
              <a:rPr lang="en-US" sz="2000" b="1">
                <a:solidFill>
                  <a:srgbClr val="FF0000"/>
                </a:solidFill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959350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4EEBA-6543-4C5D-B1B8-BD1968B5E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9618"/>
            <a:ext cx="10515600" cy="581274"/>
          </a:xfrm>
        </p:spPr>
        <p:txBody>
          <a:bodyPr>
            <a:noAutofit/>
          </a:bodyPr>
          <a:lstStyle/>
          <a:p>
            <a:r>
              <a:rPr lang="en-US" sz="3200" b="1"/>
              <a:t>Content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CC27D-6AD3-4731-9B35-A285CB576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2734"/>
            <a:ext cx="10515600" cy="3869035"/>
          </a:xfrm>
        </p:spPr>
        <p:txBody>
          <a:bodyPr>
            <a:normAutofit/>
          </a:bodyPr>
          <a:lstStyle/>
          <a:p>
            <a:r>
              <a:rPr lang="en-US"/>
              <a:t>Include </a:t>
            </a:r>
            <a:r>
              <a:rPr lang="en-US" b="1"/>
              <a:t>key facts </a:t>
            </a:r>
            <a:r>
              <a:rPr lang="en-US"/>
              <a:t>to back up your speech with real-world data.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A8651F-183A-477B-8375-E68F0D87C67D}"/>
              </a:ext>
            </a:extLst>
          </p:cNvPr>
          <p:cNvSpPr txBox="1"/>
          <p:nvPr/>
        </p:nvSpPr>
        <p:spPr>
          <a:xfrm>
            <a:off x="9350745" y="369416"/>
            <a:ext cx="2282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Your Company Logo</a:t>
            </a:r>
            <a:br>
              <a:rPr lang="en-US" sz="2000" b="1">
                <a:solidFill>
                  <a:srgbClr val="FF0000"/>
                </a:solidFill>
              </a:rPr>
            </a:br>
            <a:r>
              <a:rPr lang="en-US" sz="2000" b="1">
                <a:solidFill>
                  <a:srgbClr val="FF0000"/>
                </a:solidFill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84421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3BD1D97-DDF0-4D18-A52A-80947D802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40B51D-18A6-4CE1-8760-17736CEFE05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795D4E0-6EEE-42B5-BB5E-608EB3A4A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64" y="6218787"/>
            <a:ext cx="1595123" cy="380332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4C5D70-43B3-467E-B12C-0C5F25DAB5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636" y="5833992"/>
            <a:ext cx="995911" cy="870112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E905769-309E-4607-9329-6E7C27FBE8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33" y="302520"/>
            <a:ext cx="3470439" cy="76932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E7B8E58-01DB-4D25-9CFD-E97C795666D7}"/>
              </a:ext>
            </a:extLst>
          </p:cNvPr>
          <p:cNvSpPr txBox="1"/>
          <p:nvPr/>
        </p:nvSpPr>
        <p:spPr>
          <a:xfrm>
            <a:off x="1460175" y="1557898"/>
            <a:ext cx="8617228" cy="36317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entury Gothic"/>
              </a:rPr>
              <a:t>Questions?</a:t>
            </a:r>
          </a:p>
          <a:p>
            <a:pPr algn="ctr"/>
            <a:r>
              <a:rPr lang="en-US" sz="4000">
                <a:solidFill>
                  <a:schemeClr val="bg1"/>
                </a:solidFill>
                <a:latin typeface="Century Gothic"/>
              </a:rPr>
              <a:t>Let us know on the event survey and contact your </a:t>
            </a:r>
            <a:br>
              <a:rPr lang="en-US" sz="4000">
                <a:latin typeface="Century Gothic" panose="020B0502020202020204" pitchFamily="34" charset="0"/>
              </a:rPr>
            </a:br>
            <a:r>
              <a:rPr lang="en-US" sz="4000">
                <a:solidFill>
                  <a:schemeClr val="bg1"/>
                </a:solidFill>
                <a:latin typeface="Century Gothic"/>
              </a:rPr>
              <a:t>Nth Account Manager</a:t>
            </a:r>
          </a:p>
          <a:p>
            <a:pPr algn="ctr"/>
            <a:br>
              <a:rPr lang="en-US" sz="2800" i="1">
                <a:latin typeface="Century Gothic"/>
              </a:rPr>
            </a:br>
            <a:r>
              <a:rPr lang="en-US" sz="2800" i="1">
                <a:solidFill>
                  <a:schemeClr val="bg1"/>
                </a:solidFill>
                <a:latin typeface="Century Gothic"/>
              </a:rPr>
              <a:t>Thank you!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2D30C57-4B87-4DC8-A4C3-DFA7E6BB3906}"/>
              </a:ext>
            </a:extLst>
          </p:cNvPr>
          <p:cNvSpPr/>
          <p:nvPr/>
        </p:nvSpPr>
        <p:spPr>
          <a:xfrm>
            <a:off x="5244356" y="5608380"/>
            <a:ext cx="282388" cy="282388"/>
          </a:xfrm>
          <a:prstGeom prst="ellipse">
            <a:avLst/>
          </a:prstGeom>
          <a:noFill/>
          <a:ln w="76200">
            <a:solidFill>
              <a:srgbClr val="A835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720D7B9-4CC1-460B-9D96-BBEC93014DF1}"/>
              </a:ext>
            </a:extLst>
          </p:cNvPr>
          <p:cNvSpPr/>
          <p:nvPr/>
        </p:nvSpPr>
        <p:spPr>
          <a:xfrm>
            <a:off x="5768789" y="5617342"/>
            <a:ext cx="282388" cy="282388"/>
          </a:xfrm>
          <a:prstGeom prst="ellipse">
            <a:avLst/>
          </a:prstGeom>
          <a:noFill/>
          <a:ln w="76200">
            <a:solidFill>
              <a:srgbClr val="A835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A9B3A1-7E87-489C-8504-0DC594D72C5D}"/>
              </a:ext>
            </a:extLst>
          </p:cNvPr>
          <p:cNvSpPr/>
          <p:nvPr/>
        </p:nvSpPr>
        <p:spPr>
          <a:xfrm>
            <a:off x="6288743" y="5607019"/>
            <a:ext cx="282388" cy="282388"/>
          </a:xfrm>
          <a:prstGeom prst="ellipse">
            <a:avLst/>
          </a:prstGeom>
          <a:noFill/>
          <a:ln w="76200">
            <a:solidFill>
              <a:srgbClr val="A835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2BF165-2ECC-4DDC-94EC-D0D10A402C30}"/>
              </a:ext>
            </a:extLst>
          </p:cNvPr>
          <p:cNvSpPr txBox="1"/>
          <p:nvPr/>
        </p:nvSpPr>
        <p:spPr>
          <a:xfrm>
            <a:off x="9350745" y="369416"/>
            <a:ext cx="2282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Your Company Logo</a:t>
            </a:r>
            <a:br>
              <a:rPr lang="en-US" sz="2000" b="1">
                <a:solidFill>
                  <a:srgbClr val="FF0000"/>
                </a:solidFill>
              </a:rPr>
            </a:br>
            <a:r>
              <a:rPr lang="en-US" sz="2000" b="1">
                <a:solidFill>
                  <a:srgbClr val="FF0000"/>
                </a:solidFill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230445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5CF23BE1583744A399D2AEB5471D86" ma:contentTypeVersion="10" ma:contentTypeDescription="Create a new document." ma:contentTypeScope="" ma:versionID="f6eab8aed72afefd228a220778d76606">
  <xsd:schema xmlns:xsd="http://www.w3.org/2001/XMLSchema" xmlns:xs="http://www.w3.org/2001/XMLSchema" xmlns:p="http://schemas.microsoft.com/office/2006/metadata/properties" xmlns:ns2="df8ae66f-53df-467a-af4c-c770ce507cf7" targetNamespace="http://schemas.microsoft.com/office/2006/metadata/properties" ma:root="true" ma:fieldsID="4775917bebd012e509d0e2b6035cc6df" ns2:_="">
    <xsd:import namespace="df8ae66f-53df-467a-af4c-c770ce507c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8ae66f-53df-467a-af4c-c770ce507c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B8E3D4-3AAB-46B8-B8CD-227EE0D4CBB2}">
  <ds:schemaRefs>
    <ds:schemaRef ds:uri="df8ae66f-53df-467a-af4c-c770ce507cf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70368CD-2DEE-4299-9846-95341274C8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AF360D-6C59-48BB-9304-B8AE4C81D853}">
  <ds:schemaRefs>
    <ds:schemaRef ds:uri="df8ae66f-53df-467a-af4c-c770ce507cf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Agenda</vt:lpstr>
      <vt:lpstr>Content Here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Samira Rashan</dc:creator>
  <cp:revision>1</cp:revision>
  <dcterms:created xsi:type="dcterms:W3CDTF">2020-04-29T22:11:48Z</dcterms:created>
  <dcterms:modified xsi:type="dcterms:W3CDTF">2020-06-18T17:42:03Z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0x010100A25CF23BE1583744A399D2AEB5471D86</vt:lpwstr>
  </property>
</Properties>
</file>